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04" r:id="rId2"/>
    <p:sldId id="317" r:id="rId3"/>
    <p:sldId id="320" r:id="rId4"/>
    <p:sldId id="313" r:id="rId5"/>
    <p:sldId id="319" r:id="rId6"/>
    <p:sldId id="314" r:id="rId7"/>
    <p:sldId id="318" r:id="rId8"/>
    <p:sldId id="299" r:id="rId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2410" autoAdjust="0"/>
  </p:normalViewPr>
  <p:slideViewPr>
    <p:cSldViewPr snapToGrid="0">
      <p:cViewPr varScale="1">
        <p:scale>
          <a:sx n="161" d="100"/>
          <a:sy n="161" d="100"/>
        </p:scale>
        <p:origin x="784" y="192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7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1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jianshu.com/p/31f0159fff59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8804" y="2275344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9.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模块推荐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8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每天看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 err="1"/>
              <a:t>npm</a:t>
            </a:r>
            <a:r>
              <a:rPr lang="zh-CN" altLang="en-US" dirty="0"/>
              <a:t>模块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5CE8C1-BB86-CB4C-B9E5-962E3D3D2279}"/>
              </a:ext>
            </a:extLst>
          </p:cNvPr>
          <p:cNvSpPr/>
          <p:nvPr/>
        </p:nvSpPr>
        <p:spPr>
          <a:xfrm>
            <a:off x="2286000" y="1556088"/>
            <a:ext cx="45044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</a:rPr>
              <a:t>对于学习</a:t>
            </a:r>
            <a:r>
              <a:rPr lang="en-US" altLang="zh-CN" dirty="0">
                <a:latin typeface="Menlo" panose="020B0609030804020204" pitchFamily="49" charset="0"/>
              </a:rPr>
              <a:t>Node.js</a:t>
            </a:r>
            <a:r>
              <a:rPr lang="zh-CN" altLang="en-US" dirty="0">
                <a:latin typeface="Menlo" panose="020B0609030804020204" pitchFamily="49" charset="0"/>
              </a:rPr>
              <a:t>迷茫的人来说，这是最好的方式，当你不知道如何做的时候，就要向前（钱）看，你要知道积累哪些技能对以后有好处。</a:t>
            </a:r>
            <a:endParaRPr lang="en-US" altLang="zh-CN" dirty="0">
              <a:latin typeface="Menlo" panose="020B0609030804020204" pitchFamily="49" charset="0"/>
            </a:endParaRPr>
          </a:p>
          <a:p>
            <a:r>
              <a:rPr lang="zh-CN" altLang="en-US" dirty="0">
                <a:latin typeface="Menlo" panose="020B0609030804020204" pitchFamily="49" charset="0"/>
              </a:rPr>
              <a:t>对于学习</a:t>
            </a:r>
            <a:r>
              <a:rPr lang="en-US" altLang="zh-CN" dirty="0">
                <a:latin typeface="Menlo" panose="020B0609030804020204" pitchFamily="49" charset="0"/>
              </a:rPr>
              <a:t>Node.js</a:t>
            </a:r>
            <a:r>
              <a:rPr lang="zh-CN" altLang="en-US" dirty="0">
                <a:latin typeface="Menlo" panose="020B0609030804020204" pitchFamily="49" charset="0"/>
              </a:rPr>
              <a:t>必经之路，一定是要掌握很多模块用法，并从中汲取技巧、思路、设计思想的。与其不知道学什么，为什么不每天积累几个技巧呢？</a:t>
            </a:r>
            <a:endParaRPr lang="zh-CN" altLang="en-US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9585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玩好</a:t>
            </a:r>
            <a:r>
              <a:rPr lang="en-US" altLang="zh-CN" dirty="0" err="1"/>
              <a:t>github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83E54F-D80A-2742-9482-3BF7BC0A3A4F}"/>
              </a:ext>
            </a:extLst>
          </p:cNvPr>
          <p:cNvSpPr/>
          <p:nvPr/>
        </p:nvSpPr>
        <p:spPr>
          <a:xfrm>
            <a:off x="2286000" y="18330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https://</a:t>
            </a:r>
            <a:r>
              <a:rPr lang="en-US" altLang="zh-CN" dirty="0" err="1">
                <a:latin typeface="Menlo" panose="020B0609030804020204" pitchFamily="49" charset="0"/>
              </a:rPr>
              <a:t>github.com</a:t>
            </a:r>
            <a:r>
              <a:rPr lang="en-US" altLang="zh-CN" dirty="0">
                <a:latin typeface="Menlo" panose="020B0609030804020204" pitchFamily="49" charset="0"/>
              </a:rPr>
              <a:t>/</a:t>
            </a:r>
            <a:r>
              <a:rPr lang="en-US" altLang="zh-CN" dirty="0" err="1">
                <a:latin typeface="Menlo" panose="020B0609030804020204" pitchFamily="49" charset="0"/>
              </a:rPr>
              <a:t>parro</a:t>
            </a:r>
            <a:r>
              <a:rPr lang="en-US" altLang="zh-CN" dirty="0">
                <a:latin typeface="Menlo" panose="020B0609030804020204" pitchFamily="49" charset="0"/>
              </a:rPr>
              <a:t>-it/awesome-micro-</a:t>
            </a:r>
            <a:r>
              <a:rPr lang="en-US" altLang="zh-CN" dirty="0" err="1">
                <a:latin typeface="Menlo" panose="020B0609030804020204" pitchFamily="49" charset="0"/>
              </a:rPr>
              <a:t>npm</a:t>
            </a:r>
            <a:r>
              <a:rPr lang="en-US" altLang="zh-CN" dirty="0">
                <a:latin typeface="Menlo" panose="020B0609030804020204" pitchFamily="49" charset="0"/>
              </a:rPr>
              <a:t>-packages</a:t>
            </a:r>
          </a:p>
          <a:p>
            <a:br>
              <a:rPr lang="en-US" altLang="zh-CN" dirty="0">
                <a:latin typeface="Menlo" panose="020B0609030804020204" pitchFamily="49" charset="0"/>
              </a:rPr>
            </a:br>
            <a:r>
              <a:rPr lang="en-US" altLang="zh-CN" dirty="0">
                <a:latin typeface="Menlo" panose="020B0609030804020204" pitchFamily="49" charset="0"/>
              </a:rPr>
              <a:t>https://</a:t>
            </a:r>
            <a:r>
              <a:rPr lang="en-US" altLang="zh-CN" dirty="0" err="1">
                <a:latin typeface="Menlo" panose="020B0609030804020204" pitchFamily="49" charset="0"/>
              </a:rPr>
              <a:t>github.com</a:t>
            </a:r>
            <a:r>
              <a:rPr lang="en-US" altLang="zh-CN" dirty="0">
                <a:latin typeface="Menlo" panose="020B0609030804020204" pitchFamily="49" charset="0"/>
              </a:rPr>
              <a:t>/</a:t>
            </a:r>
            <a:r>
              <a:rPr lang="en-US" altLang="zh-CN" dirty="0" err="1">
                <a:latin typeface="Menlo" panose="020B0609030804020204" pitchFamily="49" charset="0"/>
              </a:rPr>
              <a:t>sindresorhus</a:t>
            </a:r>
            <a:r>
              <a:rPr lang="en-US" altLang="zh-CN" dirty="0">
                <a:latin typeface="Menlo" panose="020B0609030804020204" pitchFamily="49" charset="0"/>
              </a:rPr>
              <a:t>/awesome-</a:t>
            </a:r>
            <a:r>
              <a:rPr lang="en-US" altLang="zh-CN" dirty="0" err="1">
                <a:latin typeface="Menlo" panose="020B0609030804020204" pitchFamily="49" charset="0"/>
              </a:rPr>
              <a:t>nodejs</a:t>
            </a:r>
            <a:endParaRPr lang="en-US" altLang="zh-CN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54159-E3B4-9049-8E05-CFC3C3356F29}"/>
              </a:ext>
            </a:extLst>
          </p:cNvPr>
          <p:cNvSpPr/>
          <p:nvPr/>
        </p:nvSpPr>
        <p:spPr>
          <a:xfrm>
            <a:off x="2126973" y="4568190"/>
            <a:ext cx="5681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</a:rPr>
              <a:t>人最难的是坚持，根本是没自信，要有能吹牛逼的本钱</a:t>
            </a:r>
            <a:endParaRPr lang="zh-CN" altLang="en-US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4679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什么样的人能关注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897CF-7C66-A945-9737-0C45BDE1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1288111"/>
            <a:ext cx="1490684" cy="18395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3E446C-6B94-5D48-AF1E-EAFB40AB3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637" y="1273446"/>
            <a:ext cx="1490684" cy="18486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E6280-9567-F54F-A041-0009FDA6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175" y="1288111"/>
            <a:ext cx="1433369" cy="1745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87FE3-AE1C-3444-B224-657ADD5B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8" y="1279016"/>
            <a:ext cx="1318426" cy="18193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1F71B0-050C-F240-940B-BBFCF8B23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767" y="1288111"/>
            <a:ext cx="1318426" cy="1819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13DB19-51A6-4D45-A836-2959F43F7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730" y="3537124"/>
            <a:ext cx="1245815" cy="1245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25A0D3-73E1-2140-A178-A5B4C92BB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568" y="3537124"/>
            <a:ext cx="1245815" cy="12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108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9CFA3F-A6E6-184E-8A08-E13233C2D6B6}"/>
              </a:ext>
            </a:extLst>
          </p:cNvPr>
          <p:cNvSpPr txBox="1"/>
          <p:nvPr/>
        </p:nvSpPr>
        <p:spPr>
          <a:xfrm>
            <a:off x="457200" y="265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AD02BE-6170-744B-AC6B-C9E636941BAD}"/>
              </a:ext>
            </a:extLst>
          </p:cNvPr>
          <p:cNvSpPr/>
          <p:nvPr/>
        </p:nvSpPr>
        <p:spPr>
          <a:xfrm>
            <a:off x="2460520" y="4581644"/>
            <a:ext cx="4095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https://www.jianshu.com/p/31f0159fff59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7AF51-7429-AD43-AFE2-A145D649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60890"/>
            <a:ext cx="2005993" cy="20059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F6CDF0-5FB2-C547-88A1-50E26B6D5560}"/>
              </a:ext>
            </a:extLst>
          </p:cNvPr>
          <p:cNvSpPr/>
          <p:nvPr/>
        </p:nvSpPr>
        <p:spPr>
          <a:xfrm>
            <a:off x="2802834" y="1563721"/>
            <a:ext cx="5235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除了智商、情商，在信息爆炸的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世纪，面对海量信息包围的困境，决定人生成败与否的关键因素是什么？是搜商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人类一种通过工具获取知识的能力。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4243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体系：</a:t>
            </a:r>
            <a:r>
              <a:rPr lang="zh-CN" altLang="en-US" dirty="0"/>
              <a:t>挖出萝卜带出泥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B93B3-4BB7-B64F-A1F0-A7866884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61" y="1407381"/>
            <a:ext cx="4018278" cy="281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8619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F765662-8C2F-8042-A059-99FA19EB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300" dirty="0">
                <a:solidFill>
                  <a:schemeClr val="accent4">
                    <a:lumMod val="75000"/>
                  </a:schemeClr>
                </a:solidFill>
              </a:rPr>
              <a:t>方法</a:t>
            </a:r>
            <a:r>
              <a:rPr lang="en-US" altLang="zh-CN" sz="33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3300" dirty="0">
                <a:solidFill>
                  <a:schemeClr val="accent4">
                    <a:lumMod val="75000"/>
                  </a:schemeClr>
                </a:solidFill>
              </a:rPr>
              <a:t>坚持</a:t>
            </a:r>
            <a:r>
              <a:rPr lang="en-US" altLang="zh-CN" sz="33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3300" dirty="0">
                <a:solidFill>
                  <a:schemeClr val="accent4">
                    <a:lumMod val="75000"/>
                  </a:schemeClr>
                </a:solidFill>
              </a:rPr>
              <a:t>分享 </a:t>
            </a:r>
            <a:r>
              <a:rPr lang="en-US" altLang="zh-CN" sz="3300" dirty="0"/>
              <a:t>&gt;</a:t>
            </a:r>
            <a:r>
              <a:rPr lang="zh-CN" altLang="en-US" sz="3300" dirty="0"/>
              <a:t> </a:t>
            </a:r>
            <a:r>
              <a:rPr lang="zh-CN" altLang="en-US" sz="3300" dirty="0">
                <a:solidFill>
                  <a:schemeClr val="accent5">
                    <a:lumMod val="75000"/>
                  </a:schemeClr>
                </a:solidFill>
              </a:rPr>
              <a:t>体系</a:t>
            </a:r>
            <a:r>
              <a:rPr lang="zh-CN" altLang="en-US" sz="3300" dirty="0"/>
              <a:t> </a:t>
            </a:r>
            <a:r>
              <a:rPr lang="en-US" altLang="zh-CN" sz="3300" dirty="0"/>
              <a:t>&gt;</a:t>
            </a:r>
            <a:r>
              <a:rPr lang="zh-CN" altLang="en-US" sz="3300" dirty="0"/>
              <a:t> </a:t>
            </a:r>
            <a:r>
              <a:rPr lang="zh-CN" altLang="en-US" sz="3300" dirty="0">
                <a:solidFill>
                  <a:schemeClr val="accent6">
                    <a:lumMod val="75000"/>
                  </a:schemeClr>
                </a:solidFill>
              </a:rPr>
              <a:t>自信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FE8280-33D9-6448-AA48-2C19FF9D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8" y="1145825"/>
            <a:ext cx="4194044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163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6756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244</Words>
  <Application>Microsoft Macintosh PowerPoint</Application>
  <PresentationFormat>全屏显示(16:9)</PresentationFormat>
  <Paragraphs>22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微软雅黑</vt:lpstr>
      <vt:lpstr>Arial</vt:lpstr>
      <vt:lpstr>黑体</vt:lpstr>
      <vt:lpstr>-apple-system</vt:lpstr>
      <vt:lpstr>Calibri</vt:lpstr>
      <vt:lpstr>第一PPT，www.1ppt.com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方法+坚持+分享 &gt; 体系 &gt; 自信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159</cp:revision>
  <dcterms:created xsi:type="dcterms:W3CDTF">2015-01-22T11:01:00Z</dcterms:created>
  <dcterms:modified xsi:type="dcterms:W3CDTF">2020-05-24T16:43:57Z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